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60" r:id="rId4"/>
    <p:sldId id="259" r:id="rId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83559" autoAdjust="0"/>
  </p:normalViewPr>
  <p:slideViewPr>
    <p:cSldViewPr>
      <p:cViewPr varScale="1">
        <p:scale>
          <a:sx n="50" d="100"/>
          <a:sy n="50" d="100"/>
        </p:scale>
        <p:origin x="42" y="4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648200" y="6286500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What </a:t>
            </a:r>
            <a:r>
              <a:rPr lang="en-US" altLang="ko-KR" sz="40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Is 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Concurrency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</a:t>
            </a:r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oncurrency(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동시성</a:t>
            </a:r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Concurrency vs Parallelism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68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266700"/>
            <a:ext cx="10439400" cy="50877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5524500"/>
            <a:ext cx="6400800" cy="46151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325600" y="9727168"/>
            <a:ext cx="3891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https://gerard.run/posts/python-mp-1/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5111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  <p:sp>
        <p:nvSpPr>
          <p:cNvPr id="27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56</Words>
  <Application>Microsoft Office PowerPoint</Application>
  <PresentationFormat>사용자 지정</PresentationFormat>
  <Paragraphs>13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3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69</cp:revision>
  <dcterms:created xsi:type="dcterms:W3CDTF">2020-11-27T19:15:27Z</dcterms:created>
  <dcterms:modified xsi:type="dcterms:W3CDTF">2021-02-19T08:14:21Z</dcterms:modified>
</cp:coreProperties>
</file>